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755" r:id="rId6"/>
    <p:sldId id="758" r:id="rId7"/>
    <p:sldId id="759" r:id="rId8"/>
    <p:sldId id="754" r:id="rId9"/>
    <p:sldId id="259" r:id="rId10"/>
    <p:sldId id="756" r:id="rId11"/>
    <p:sldId id="757" r:id="rId12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DB Heavent" panose="02000506060000020004" pitchFamily="2" charset="-34"/>
      <p:regular r:id="rId19"/>
    </p:embeddedFont>
    <p:embeddedFont>
      <p:font typeface="DB Heavent Thin" panose="02000506060000020004" pitchFamily="2" charset="-34"/>
      <p:regular r:id="rId20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FFF"/>
    <a:srgbClr val="D0E5F8"/>
    <a:srgbClr val="D0CFD4"/>
    <a:srgbClr val="C00000"/>
    <a:srgbClr val="0092BA"/>
    <a:srgbClr val="EFEFEF"/>
    <a:srgbClr val="F2F2F2"/>
    <a:srgbClr val="003287"/>
    <a:srgbClr val="004DA9"/>
    <a:srgbClr val="A7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3AD4B-BAB9-4E42-B9B5-B4B310343F87}" v="25" dt="2026-01-06T01:37:22.050"/>
    <p1510:client id="{C1D4306C-216C-4A4F-9157-FD7290D6701A}" v="711" dt="2026-01-06T08:37:04.521"/>
    <p1510:client id="{D95CBF04-FB11-9757-06A1-0CD931C0FEA8}" v="331" dt="2026-01-06T08:42:05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74" y="96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95CBF04-FB11-9757-06A1-0CD931C0FEA8}"/>
    <pc:docChg chg="modSld sldOrd">
      <pc:chgData name="Guest User" userId="" providerId="Windows Live" clId="Web-{D95CBF04-FB11-9757-06A1-0CD931C0FEA8}" dt="2026-01-06T08:40:47.938" v="171" actId="20577"/>
      <pc:docMkLst>
        <pc:docMk/>
      </pc:docMkLst>
      <pc:sldChg chg="modSp">
        <pc:chgData name="Guest User" userId="" providerId="Windows Live" clId="Web-{D95CBF04-FB11-9757-06A1-0CD931C0FEA8}" dt="2026-01-06T08:40:47.938" v="171" actId="20577"/>
        <pc:sldMkLst>
          <pc:docMk/>
          <pc:sldMk cId="3197694247" sldId="755"/>
        </pc:sldMkLst>
        <pc:spChg chg="mod">
          <ac:chgData name="Guest User" userId="" providerId="Windows Live" clId="Web-{D95CBF04-FB11-9757-06A1-0CD931C0FEA8}" dt="2026-01-06T08:40:47.938" v="171" actId="20577"/>
          <ac:spMkLst>
            <pc:docMk/>
            <pc:sldMk cId="3197694247" sldId="755"/>
            <ac:spMk id="7" creationId="{3AA2C27E-1DDE-3399-A639-FA67F2ECC0E3}"/>
          </ac:spMkLst>
        </pc:spChg>
      </pc:sldChg>
      <pc:sldChg chg="modSp ord">
        <pc:chgData name="Guest User" userId="" providerId="Windows Live" clId="Web-{D95CBF04-FB11-9757-06A1-0CD931C0FEA8}" dt="2026-01-06T08:17:46.486" v="38"/>
        <pc:sldMkLst>
          <pc:docMk/>
          <pc:sldMk cId="3171199546" sldId="756"/>
        </pc:sldMkLst>
        <pc:spChg chg="mod">
          <ac:chgData name="Guest User" userId="" providerId="Windows Live" clId="Web-{D95CBF04-FB11-9757-06A1-0CD931C0FEA8}" dt="2026-01-06T08:01:55.470" v="25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ord">
        <pc:chgData name="Guest User" userId="" providerId="Windows Live" clId="Web-{D95CBF04-FB11-9757-06A1-0CD931C0FEA8}" dt="2026-01-06T08:17:46.486" v="37"/>
        <pc:sldMkLst>
          <pc:docMk/>
          <pc:sldMk cId="3511664539" sldId="757"/>
        </pc:sldMkLst>
        <pc:spChg chg="mod">
          <ac:chgData name="Guest User" userId="" providerId="Windows Live" clId="Web-{D95CBF04-FB11-9757-06A1-0CD931C0FEA8}" dt="2026-01-06T08:03:43.048" v="33" actId="107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Guest User" userId="" providerId="Windows Live" clId="Web-{D95CBF04-FB11-9757-06A1-0CD931C0FEA8}" dt="2026-01-06T08:02:33.314" v="27" actId="20577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Guest User" userId="" providerId="Windows Live" clId="Web-{D95CBF04-FB11-9757-06A1-0CD931C0FEA8}" dt="2026-01-06T08:03:43.001" v="32" actId="1076"/>
          <ac:spMkLst>
            <pc:docMk/>
            <pc:sldMk cId="3511664539" sldId="757"/>
            <ac:spMk id="20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67" v="34" actId="1076"/>
          <ac:spMkLst>
            <pc:docMk/>
            <pc:sldMk cId="3511664539" sldId="757"/>
            <ac:spMk id="24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98" v="35" actId="1076"/>
          <ac:spMkLst>
            <pc:docMk/>
            <pc:sldMk cId="3511664539" sldId="757"/>
            <ac:spMk id="27" creationId="{00000000-0000-0000-0000-000000000000}"/>
          </ac:spMkLst>
        </pc:spChg>
        <pc:picChg chg="mod">
          <ac:chgData name="Guest User" userId="" providerId="Windows Live" clId="Web-{D95CBF04-FB11-9757-06A1-0CD931C0FEA8}" dt="2026-01-06T08:03:42.970" v="31" actId="1076"/>
          <ac:picMkLst>
            <pc:docMk/>
            <pc:sldMk cId="3511664539" sldId="757"/>
            <ac:picMk id="4" creationId="{00000000-0000-0000-0000-000000000000}"/>
          </ac:picMkLst>
        </pc:picChg>
        <pc:picChg chg="mod">
          <ac:chgData name="Guest User" userId="" providerId="Windows Live" clId="Web-{D95CBF04-FB11-9757-06A1-0CD931C0FEA8}" dt="2026-01-06T08:03:49.876" v="36" actId="1076"/>
          <ac:picMkLst>
            <pc:docMk/>
            <pc:sldMk cId="3511664539" sldId="757"/>
            <ac:picMk id="34" creationId="{1D0B806C-2788-471A-AE32-BF5AB200CEEF}"/>
          </ac:picMkLst>
        </pc:picChg>
      </pc:sldChg>
    </pc:docChg>
  </pc:docChgLst>
  <pc:docChgLst>
    <pc:chgData name="sasiprapa tanyong" userId="03af84996df3b528" providerId="LiveId" clId="{8129AF84-69E1-4225-A07D-34F5424F3CE8}"/>
    <pc:docChg chg="undo custSel modSld">
      <pc:chgData name="sasiprapa tanyong" userId="03af84996df3b528" providerId="LiveId" clId="{8129AF84-69E1-4225-A07D-34F5424F3CE8}" dt="2026-01-06T09:36:16.459" v="715" actId="729"/>
      <pc:docMkLst>
        <pc:docMk/>
      </pc:docMkLst>
      <pc:sldChg chg="modSp mod">
        <pc:chgData name="sasiprapa tanyong" userId="03af84996df3b528" providerId="LiveId" clId="{8129AF84-69E1-4225-A07D-34F5424F3CE8}" dt="2026-01-06T08:28:44.887" v="697" actId="1035"/>
        <pc:sldMkLst>
          <pc:docMk/>
          <pc:sldMk cId="2064642900" sldId="754"/>
        </pc:sldMkLst>
        <pc:spChg chg="mod">
          <ac:chgData name="sasiprapa tanyong" userId="03af84996df3b528" providerId="LiveId" clId="{8129AF84-69E1-4225-A07D-34F5424F3CE8}" dt="2026-01-06T08:28:44.887" v="697" actId="1035"/>
          <ac:spMkLst>
            <pc:docMk/>
            <pc:sldMk cId="2064642900" sldId="754"/>
            <ac:spMk id="8" creationId="{542B7C9F-E9F3-4152-BF45-567FF0250B06}"/>
          </ac:spMkLst>
        </pc:spChg>
        <pc:spChg chg="mod">
          <ac:chgData name="sasiprapa tanyong" userId="03af84996df3b528" providerId="LiveId" clId="{8129AF84-69E1-4225-A07D-34F5424F3CE8}" dt="2026-01-06T08:05:32.200" v="23" actId="1035"/>
          <ac:spMkLst>
            <pc:docMk/>
            <pc:sldMk cId="2064642900" sldId="754"/>
            <ac:spMk id="9" creationId="{EEA66FD7-BDFD-4140-20FC-FAE1B49C0D76}"/>
          </ac:spMkLst>
        </pc:spChg>
        <pc:spChg chg="mod">
          <ac:chgData name="sasiprapa tanyong" userId="03af84996df3b528" providerId="LiveId" clId="{8129AF84-69E1-4225-A07D-34F5424F3CE8}" dt="2026-01-06T08:05:22.855" v="13" actId="1076"/>
          <ac:spMkLst>
            <pc:docMk/>
            <pc:sldMk cId="2064642900" sldId="754"/>
            <ac:spMk id="10" creationId="{5049C07C-9B80-485B-9A31-CCBA1C4F9BBD}"/>
          </ac:spMkLst>
        </pc:spChg>
        <pc:picChg chg="mod">
          <ac:chgData name="sasiprapa tanyong" userId="03af84996df3b528" providerId="LiveId" clId="{8129AF84-69E1-4225-A07D-34F5424F3CE8}" dt="2026-01-06T08:05:24.682" v="15" actId="1076"/>
          <ac:picMkLst>
            <pc:docMk/>
            <pc:sldMk cId="2064642900" sldId="754"/>
            <ac:picMk id="48" creationId="{C4FBF451-6734-B066-5827-6A9FCEA27FF2}"/>
          </ac:picMkLst>
        </pc:picChg>
      </pc:sldChg>
      <pc:sldChg chg="addSp modSp mod modNotesTx">
        <pc:chgData name="sasiprapa tanyong" userId="03af84996df3b528" providerId="LiveId" clId="{8129AF84-69E1-4225-A07D-34F5424F3CE8}" dt="2026-01-06T09:35:57.353" v="714" actId="2711"/>
        <pc:sldMkLst>
          <pc:docMk/>
          <pc:sldMk cId="3197694247" sldId="755"/>
        </pc:sldMkLst>
        <pc:spChg chg="mod">
          <ac:chgData name="sasiprapa tanyong" userId="03af84996df3b528" providerId="LiveId" clId="{8129AF84-69E1-4225-A07D-34F5424F3CE8}" dt="2026-01-06T09:35:54.208" v="713" actId="2711"/>
          <ac:spMkLst>
            <pc:docMk/>
            <pc:sldMk cId="3197694247" sldId="755"/>
            <ac:spMk id="4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5" creationId="{00C6BE2B-552D-4483-CF02-2B8A9E19AFD5}"/>
          </ac:spMkLst>
        </pc:spChg>
        <pc:spChg chg="mod">
          <ac:chgData name="sasiprapa tanyong" userId="03af84996df3b528" providerId="LiveId" clId="{8129AF84-69E1-4225-A07D-34F5424F3CE8}" dt="2026-01-06T08:28:21.571" v="690" actId="255"/>
          <ac:spMkLst>
            <pc:docMk/>
            <pc:sldMk cId="3197694247" sldId="755"/>
            <ac:spMk id="6" creationId="{91CDB52A-3CFC-D24A-8E77-EED997172876}"/>
          </ac:spMkLst>
        </pc:spChg>
        <pc:spChg chg="add mod">
          <ac:chgData name="sasiprapa tanyong" userId="03af84996df3b528" providerId="LiveId" clId="{8129AF84-69E1-4225-A07D-34F5424F3CE8}" dt="2026-01-06T08:37:04.521" v="712" actId="20577"/>
          <ac:spMkLst>
            <pc:docMk/>
            <pc:sldMk cId="3197694247" sldId="755"/>
            <ac:spMk id="7" creationId="{3AA2C27E-1DDE-3399-A639-FA67F2ECC0E3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8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7:34.202" v="36" actId="1036"/>
          <ac:spMkLst>
            <pc:docMk/>
            <pc:sldMk cId="3197694247" sldId="755"/>
            <ac:spMk id="10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9:35:57.353" v="714" actId="2711"/>
          <ac:spMkLst>
            <pc:docMk/>
            <pc:sldMk cId="3197694247" sldId="755"/>
            <ac:spMk id="22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6" creationId="{B39997FF-D15E-4C6C-A995-93238F5309F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7" creationId="{35DAEDDE-6828-472D-AD0D-58E77198AED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9" creationId="{00000000-0000-0000-0000-000000000000}"/>
          </ac:spMkLst>
        </pc:spChg>
        <pc:grpChg chg="mod">
          <ac:chgData name="sasiprapa tanyong" userId="03af84996df3b528" providerId="LiveId" clId="{8129AF84-69E1-4225-A07D-34F5424F3CE8}" dt="2026-01-06T08:14:28.154" v="25" actId="1076"/>
          <ac:grpSpMkLst>
            <pc:docMk/>
            <pc:sldMk cId="3197694247" sldId="755"/>
            <ac:grpSpMk id="37" creationId="{F1215707-7570-4C5B-9F4A-DB06D99C42EB}"/>
          </ac:grpSpMkLst>
        </pc:grp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21" creationId="{44710D99-3198-429D-BFF6-BA61C7F94F2E}"/>
          </ac:picMkLst>
        </pc:pic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30" creationId="{35F7A5D8-CF8C-4165-AF49-433A28BE41A0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39" creationId="{42A00672-1E94-45AC-AA14-B1E644CAD255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0" creationId="{EF7E761A-66B6-47E0-B674-6A23E1B0917F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1" creationId="{2A047522-F872-4CAD-B07F-5FB457A71F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2" creationId="{B7387278-05F4-48D2-AC51-AC562D700B34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3" creationId="{EEEEA979-2F51-4E3C-B8AF-B4864EAE17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4" creationId="{D9A46C25-82E8-4C0E-AE50-6200AD12219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6" creationId="{1978FDAB-FE57-4C71-A431-3001BA4FF4CD}"/>
          </ac:picMkLst>
        </pc:pic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171199546" sldId="756"/>
        </pc:sldMkLst>
        <pc:spChg chg="mod">
          <ac:chgData name="sasiprapa tanyong" userId="03af84996df3b528" providerId="LiveId" clId="{8129AF84-69E1-4225-A07D-34F5424F3CE8}" dt="2026-01-06T08:28:56.988" v="701" actId="1076"/>
          <ac:spMkLst>
            <pc:docMk/>
            <pc:sldMk cId="3171199546" sldId="756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1:31.551" v="1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511664539" sldId="757"/>
        </pc:sldMkLst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29:07.802" v="703" actId="1076"/>
          <ac:spMkLst>
            <pc:docMk/>
            <pc:sldMk cId="3511664539" sldId="757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1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27" creationId="{00000000-0000-0000-0000-000000000000}"/>
          </ac:spMkLst>
        </pc:spChg>
      </pc:sldChg>
      <pc:sldChg chg="modSp mod">
        <pc:chgData name="sasiprapa tanyong" userId="03af84996df3b528" providerId="LiveId" clId="{8129AF84-69E1-4225-A07D-34F5424F3CE8}" dt="2026-01-06T08:28:30.207" v="691" actId="255"/>
        <pc:sldMkLst>
          <pc:docMk/>
          <pc:sldMk cId="1267446700" sldId="758"/>
        </pc:sldMkLst>
        <pc:spChg chg="mod">
          <ac:chgData name="sasiprapa tanyong" userId="03af84996df3b528" providerId="LiveId" clId="{8129AF84-69E1-4225-A07D-34F5424F3CE8}" dt="2026-01-06T08:28:30.207" v="691" actId="255"/>
          <ac:spMkLst>
            <pc:docMk/>
            <pc:sldMk cId="1267446700" sldId="758"/>
            <ac:spMk id="6" creationId="{91CDB52A-3CFC-D24A-8E77-EED997172876}"/>
          </ac:spMkLst>
        </pc:spChg>
      </pc:sldChg>
      <pc:sldChg chg="modSp mod">
        <pc:chgData name="sasiprapa tanyong" userId="03af84996df3b528" providerId="LiveId" clId="{8129AF84-69E1-4225-A07D-34F5424F3CE8}" dt="2026-01-06T08:28:34.906" v="692" actId="255"/>
        <pc:sldMkLst>
          <pc:docMk/>
          <pc:sldMk cId="4000478008" sldId="759"/>
        </pc:sldMkLst>
        <pc:spChg chg="mod">
          <ac:chgData name="sasiprapa tanyong" userId="03af84996df3b528" providerId="LiveId" clId="{8129AF84-69E1-4225-A07D-34F5424F3CE8}" dt="2026-01-06T08:28:34.906" v="692" actId="255"/>
          <ac:spMkLst>
            <pc:docMk/>
            <pc:sldMk cId="4000478008" sldId="759"/>
            <ac:spMk id="10" creationId="{733B67A5-F52F-901D-C3B8-D5C63FC07B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>
              <a:solidFill>
                <a:schemeClr val="bg2">
                  <a:lumMod val="25000"/>
                </a:schemeClr>
              </a:solidFill>
              <a:latin typeface="DB Heavent Thin" panose="02000506060000020004" charset="-34"/>
              <a:cs typeface="DB Heavent Thin" panose="0200050606000002000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3AFA7-0838-DB42-859E-1FCAF519A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xt_Footer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420338" y="4697678"/>
            <a:ext cx="3260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 dirty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 dirty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 dirty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การวิเคราะห์เพื่อกำหนดพื้นที่เสี่ยงอุทกภัยเดือนมกราคม – มิถุนายน 2569</a:t>
            </a:r>
            <a:endParaRPr lang="th-TH" altLang="th-TH" sz="1100" b="1" kern="1200" dirty="0">
              <a:solidFill>
                <a:srgbClr val="0092BA"/>
              </a:solidFill>
              <a:latin typeface="DB Heavent Thin" panose="02000506060000020004" pitchFamily="2" charset="-34"/>
              <a:ea typeface="+mn-ea"/>
              <a:cs typeface="DB Heavent Thin" panose="02000506060000020004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3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8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hdrive.hii.or.th/owncloud/index.php/s/9kAnEtcQuqkOFHc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207C7E-4BC9-4B63-9C6F-43EC847D7DF2}"/>
              </a:ext>
            </a:extLst>
          </p:cNvPr>
          <p:cNvSpPr txBox="1"/>
          <p:nvPr/>
        </p:nvSpPr>
        <p:spPr>
          <a:xfrm>
            <a:off x="465492" y="522660"/>
            <a:ext cx="4106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</a:t>
            </a:r>
            <a:b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พื้นที่เสี่ยงอุทกภัย</a:t>
            </a:r>
            <a:endParaRPr lang="en-TH" sz="4800" b="1" dirty="0">
              <a:solidFill>
                <a:schemeClr val="accent1">
                  <a:lumMod val="20000"/>
                  <a:lumOff val="80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162C69FE-180D-4F84-8E1D-6909007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5" y="2092320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xt_Report_Period">
            <a:extLst>
              <a:ext uri="{FF2B5EF4-FFF2-40B4-BE49-F238E27FC236}">
                <a16:creationId xmlns:a16="http://schemas.microsoft.com/office/drawing/2014/main" id="{848D30F0-6E5F-415D-AE88-0E09423A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577" y="2897599"/>
            <a:ext cx="3870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มกราคม 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–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มิถุนายน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7415" name="Rectangle 11">
            <a:extLst>
              <a:ext uri="{FF2B5EF4-FFF2-40B4-BE49-F238E27FC236}">
                <a16:creationId xmlns:a16="http://schemas.microsoft.com/office/drawing/2014/main" id="{D00913C8-C639-43A9-B07C-F19A48A7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997" y="3307557"/>
            <a:ext cx="4572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B4070-98E5-067D-AA66-554D42F1E64B}"/>
              </a:ext>
            </a:extLst>
          </p:cNvPr>
          <p:cNvGrpSpPr/>
          <p:nvPr/>
        </p:nvGrpSpPr>
        <p:grpSpPr>
          <a:xfrm>
            <a:off x="3823589" y="4517734"/>
            <a:ext cx="4441031" cy="520273"/>
            <a:chOff x="91694" y="4484742"/>
            <a:chExt cx="5387089" cy="631106"/>
          </a:xfrm>
        </p:grpSpPr>
        <p:pic>
          <p:nvPicPr>
            <p:cNvPr id="26" name="Picture 130" descr="logo_rid_thai_C.png">
              <a:extLst>
                <a:ext uri="{FF2B5EF4-FFF2-40B4-BE49-F238E27FC236}">
                  <a16:creationId xmlns:a16="http://schemas.microsoft.com/office/drawing/2014/main" id="{2B0C2D5A-66FB-37BB-82FD-08A4200E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340742-AF87-70EF-DEA1-24DFAC14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28" name="Picture 68">
              <a:extLst>
                <a:ext uri="{FF2B5EF4-FFF2-40B4-BE49-F238E27FC236}">
                  <a16:creationId xmlns:a16="http://schemas.microsoft.com/office/drawing/2014/main" id="{1EA12E1A-F947-924B-C006-95A47855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29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CE9352D0-8858-CDC4-193F-1D7BD8FC89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6B839DD-C6FE-C505-10A6-A256B0601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1307EB5B-3E9B-E69C-53D2-78491961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09F2A2D-3075-CCA9-F022-CCBDE9937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81816B-6704-49EC-BA8F-A253F0C16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2BB06B2-1AE4-7093-2E53-850C7BD0E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  <p:sp>
        <p:nvSpPr>
          <p:cNvPr id="2" name="SLIDE_KEY_flood_cover">
            <a:extLst>
              <a:ext uri="{FF2B5EF4-FFF2-40B4-BE49-F238E27FC236}">
                <a16:creationId xmlns:a16="http://schemas.microsoft.com/office/drawing/2014/main" id="{17BAE82D-9A3B-E261-2478-52224D35BF3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xt_Issue_Date">
            <a:extLst>
              <a:ext uri="{FF2B5EF4-FFF2-40B4-BE49-F238E27FC236}">
                <a16:creationId xmlns:a16="http://schemas.microsoft.com/office/drawing/2014/main" id="{5FB2FF0D-57AE-6328-88A1-76188FFE4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997" y="3953888"/>
            <a:ext cx="4572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1 มกราคม 2569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126648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หลักการวิเคราะห์</a:t>
            </a:r>
          </a:p>
        </p:txBody>
      </p:sp>
      <p:sp>
        <p:nvSpPr>
          <p:cNvPr id="29" name="Plus 28"/>
          <p:cNvSpPr/>
          <p:nvPr/>
        </p:nvSpPr>
        <p:spPr>
          <a:xfrm>
            <a:off x="4026547" y="2293875"/>
            <a:ext cx="253595" cy="240962"/>
          </a:xfrm>
          <a:prstGeom prst="math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77527" y="52319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คาดการณ์พื้นที่เสี่ยงน้ำท่วม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9557" y="523190"/>
            <a:ext cx="3103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ฝนคาดการณ์รายเดือน</a:t>
            </a:r>
            <a:endParaRPr lang="th-TH" sz="2000" b="1" dirty="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ctr"/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จากระบบ</a:t>
            </a:r>
            <a:r>
              <a:rPr lang="en-US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 ONEMAP</a:t>
            </a:r>
            <a:endParaRPr lang="th-TH" sz="20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5DF45-4A26-BBB5-EDDE-EC5CC150787D}"/>
              </a:ext>
            </a:extLst>
          </p:cNvPr>
          <p:cNvGrpSpPr/>
          <p:nvPr/>
        </p:nvGrpSpPr>
        <p:grpSpPr>
          <a:xfrm>
            <a:off x="93232" y="979218"/>
            <a:ext cx="3897037" cy="3072631"/>
            <a:chOff x="75602" y="1180161"/>
            <a:chExt cx="3897037" cy="30726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710D99-3198-429D-BFF6-BA61C7F9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5602" y="1191662"/>
              <a:ext cx="1948519" cy="28730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2F0BF8-8468-4948-B5FD-9106696B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24120" y="1180161"/>
              <a:ext cx="1948519" cy="2873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9997FF-D15E-4C6C-A995-93238F5309FC}"/>
                </a:ext>
              </a:extLst>
            </p:cNvPr>
            <p:cNvSpPr/>
            <p:nvPr/>
          </p:nvSpPr>
          <p:spPr>
            <a:xfrm>
              <a:off x="269194" y="3975793"/>
              <a:ext cx="18018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สูงกว่าค่าปกติร้อยละ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10 </a:t>
              </a:r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และ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20</a:t>
              </a:r>
              <a:endParaRPr lang="th-TH" sz="1200">
                <a:solidFill>
                  <a:schemeClr val="tx1">
                    <a:lumMod val="85000"/>
                    <a:lumOff val="1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DAEDDE-6828-472D-AD0D-58E77198AEDC}"/>
                </a:ext>
              </a:extLst>
            </p:cNvPr>
            <p:cNvSpPr/>
            <p:nvPr/>
          </p:nvSpPr>
          <p:spPr>
            <a:xfrm>
              <a:off x="2095051" y="3963339"/>
              <a:ext cx="1818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สูงกว่าเกณฑ์ฝนมาก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280142" y="523190"/>
            <a:ext cx="2127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แผนที่เสี่ยงอุทกภัยรายเดือน</a:t>
            </a:r>
            <a:br>
              <a:rPr lang="th-TH" sz="1800" b="1" dirty="0">
                <a:latin typeface="DB Heavent Thin" panose="02000506060000020004" charset="-34"/>
                <a:cs typeface="DB Heavent Thin" panose="02000506060000020004" charset="-34"/>
              </a:rPr>
            </a:br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จัดทำโดยหน่วยงานต่างๆ</a:t>
            </a:r>
            <a:endParaRPr lang="th-TH" sz="16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15707-7570-4C5B-9F4A-DB06D99C42EB}"/>
              </a:ext>
            </a:extLst>
          </p:cNvPr>
          <p:cNvGrpSpPr/>
          <p:nvPr/>
        </p:nvGrpSpPr>
        <p:grpSpPr>
          <a:xfrm>
            <a:off x="4480658" y="3795705"/>
            <a:ext cx="1869885" cy="274064"/>
            <a:chOff x="726597" y="4497801"/>
            <a:chExt cx="4186990" cy="61367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2A00672-1E94-45AC-AA14-B1E644CA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88" y="4497801"/>
              <a:ext cx="496876" cy="586463"/>
            </a:xfrm>
            <a:prstGeom prst="rect">
              <a:avLst/>
            </a:prstGeom>
          </p:spPr>
        </p:pic>
        <p:pic>
          <p:nvPicPr>
            <p:cNvPr id="40" name="Picture 68">
              <a:extLst>
                <a:ext uri="{FF2B5EF4-FFF2-40B4-BE49-F238E27FC236}">
                  <a16:creationId xmlns:a16="http://schemas.microsoft.com/office/drawing/2014/main" id="{EF7E761A-66B6-47E0-B674-6A23E1B0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699" y="4526106"/>
              <a:ext cx="567710" cy="558158"/>
            </a:xfrm>
            <a:prstGeom prst="rect">
              <a:avLst/>
            </a:prstGeom>
          </p:spPr>
        </p:pic>
        <p:pic>
          <p:nvPicPr>
            <p:cNvPr id="41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2A047522-F872-4CAD-B07F-5FB457A71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306253" y="4498896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7387278-05F4-48D2-AC51-AC562D700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723" y="4526106"/>
              <a:ext cx="567710" cy="55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EEEA979-2F51-4E3C-B8AF-B4864EAE1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9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D9A46C25-82E8-4C0E-AE50-6200AD12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535" y="4526106"/>
              <a:ext cx="1001052" cy="558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78FDAB-FE57-4C71-A431-3001BA4F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726086" y="4519579"/>
              <a:ext cx="554759" cy="54290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E0A68-E207-EBED-D4D9-1FBC2CFA5BAC}"/>
              </a:ext>
            </a:extLst>
          </p:cNvPr>
          <p:cNvGrpSpPr/>
          <p:nvPr/>
        </p:nvGrpSpPr>
        <p:grpSpPr>
          <a:xfrm>
            <a:off x="4336047" y="990618"/>
            <a:ext cx="2043395" cy="2817104"/>
            <a:chOff x="172031" y="1213263"/>
            <a:chExt cx="2038081" cy="287315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72031" y="1213263"/>
              <a:ext cx="1024415" cy="144904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73490" y="2661933"/>
              <a:ext cx="1007166" cy="142448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F08011-8F1B-414F-8C9D-E63CBE02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85706" y="1216895"/>
              <a:ext cx="1024406" cy="144843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7FDC90-96D3-452F-8832-A733FC5F7284}"/>
                </a:ext>
              </a:extLst>
            </p:cNvPr>
            <p:cNvGrpSpPr/>
            <p:nvPr/>
          </p:nvGrpSpPr>
          <p:grpSpPr>
            <a:xfrm>
              <a:off x="1181937" y="2661932"/>
              <a:ext cx="1024406" cy="1424485"/>
              <a:chOff x="1258137" y="2696223"/>
              <a:chExt cx="951093" cy="134533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5F7A5D8-CF8C-4165-AF49-433A28BE4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/>
              <a:stretch/>
            </p:blipFill>
            <p:spPr>
              <a:xfrm>
                <a:off x="1258137" y="2696223"/>
                <a:ext cx="951093" cy="13453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4BCA026-0774-4040-9686-5C5A649C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1395730" y="3958551"/>
                <a:ext cx="55616" cy="54427"/>
              </a:xfrm>
              <a:prstGeom prst="rect">
                <a:avLst/>
              </a:prstGeom>
            </p:spPr>
          </p:pic>
        </p:grpSp>
      </p:grpSp>
      <p:sp>
        <p:nvSpPr>
          <p:cNvPr id="8" name="Right Arrow 7"/>
          <p:cNvSpPr/>
          <p:nvPr/>
        </p:nvSpPr>
        <p:spPr>
          <a:xfrm>
            <a:off x="6530686" y="2293875"/>
            <a:ext cx="246134" cy="22171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17C5C-3591-4CA5-934D-F0C0E5B88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900123" y="979218"/>
            <a:ext cx="2031325" cy="28730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6BE2B-552D-4483-CF02-2B8A9E19AFD5}"/>
              </a:ext>
            </a:extLst>
          </p:cNvPr>
          <p:cNvSpPr/>
          <p:nvPr/>
        </p:nvSpPr>
        <p:spPr>
          <a:xfrm>
            <a:off x="8395662" y="3296241"/>
            <a:ext cx="47625" cy="62351"/>
          </a:xfrm>
          <a:prstGeom prst="rect">
            <a:avLst/>
          </a:prstGeom>
          <a:solidFill>
            <a:srgbClr val="D0C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2C27E-1DDE-3399-A639-FA67F2ECC0E3}"/>
              </a:ext>
            </a:extLst>
          </p:cNvPr>
          <p:cNvSpPr txBox="1"/>
          <p:nvPr/>
        </p:nvSpPr>
        <p:spPr>
          <a:xfrm>
            <a:off x="84204" y="4095527"/>
            <a:ext cx="90334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400" b="1">
                <a:latin typeface="DB Heavent"/>
                <a:cs typeface="DB Heavent"/>
              </a:rPr>
              <a:t>การวิเคราะห์</a:t>
            </a:r>
            <a:r>
              <a:rPr lang="en-US" sz="1400" b="1">
                <a:latin typeface="DB Heavent"/>
                <a:cs typeface="DB Heavent"/>
              </a:rPr>
              <a:t>:</a:t>
            </a:r>
            <a:r>
              <a:rPr lang="th-TH" sz="1400" b="1">
                <a:latin typeface="DB Heavent"/>
                <a:cs typeface="DB Heavent"/>
              </a:rPr>
              <a:t> </a:t>
            </a:r>
            <a:r>
              <a:rPr lang="th-TH" sz="1400">
                <a:latin typeface="DB Heavent"/>
                <a:cs typeface="DB Heavent"/>
              </a:rPr>
              <a:t>ใช้ปริมาณฝนสะสม  2 เดือน (ย้อนหลัง 1 เดือนและเดือนคาดการณ์) จากระบบ Onemap ที่มีปริมาณฝนสูงกว่าค่าปกติร้อยละ 10 20 และเกณฑ์ฝนมากรายภาค ร่วมกับข้อมูลพื้นที่น้ำท่วมซ้ำซากในอดีต โดยคัดกรองเฉพาะตำบลที่มีพื้นที่เสี่ยงครอบคลุมมากกว่า 1 ใน 3 ของพื้นที่ทั้งหมด แล้วจำแนกเป็นพื้นที่เสี่ยงน้ำท่วมหรือน้ำท่วมฉับพลันตามศักยภาพพื้นที่</a:t>
            </a:r>
            <a:endParaRPr lang="th-TH" sz="140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endParaRPr lang="th-TH" sz="120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76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xt_Title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97219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คาดการณ์ฝนเดือนมกราคม 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–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มีนาคม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  <a:endParaRPr lang="th-TH" sz="2800" b="1" dirty="0">
              <a:solidFill>
                <a:srgbClr val="0092BA"/>
              </a:solidFill>
              <a:latin typeface="DB Heavent"/>
              <a:cs typeface="DB Heavent"/>
            </a:endParaRPr>
          </a:p>
        </p:txBody>
      </p: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g_FloodRainFcst_Lead2">
            <a:extLst>
              <a:ext uri="{FF2B5EF4-FFF2-40B4-BE49-F238E27FC236}">
                <a16:creationId xmlns:a16="http://schemas.microsoft.com/office/drawing/2014/main" id="{0C4CC060-2C10-BAFC-2B9F-D05AC950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8" y="620439"/>
            <a:ext cx="2036208" cy="3730457"/>
          </a:xfrm>
          <a:prstGeom prst="rect">
            <a:avLst/>
          </a:prstGeom>
        </p:spPr>
      </p:pic>
      <p:pic>
        <p:nvPicPr>
          <p:cNvPr id="8" name="Img_FloodRainFcst_Lead0">
            <a:extLst>
              <a:ext uri="{FF2B5EF4-FFF2-40B4-BE49-F238E27FC236}">
                <a16:creationId xmlns:a16="http://schemas.microsoft.com/office/drawing/2014/main" id="{34F6A4F1-7C9C-E2DA-682F-AFAA9F43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6" y="620439"/>
            <a:ext cx="2036208" cy="3730457"/>
          </a:xfrm>
          <a:prstGeom prst="rect">
            <a:avLst/>
          </a:prstGeom>
        </p:spPr>
      </p:pic>
      <p:pic>
        <p:nvPicPr>
          <p:cNvPr id="10" name="Img_FloodRainFcst_Lead1">
            <a:extLst>
              <a:ext uri="{FF2B5EF4-FFF2-40B4-BE49-F238E27FC236}">
                <a16:creationId xmlns:a16="http://schemas.microsoft.com/office/drawing/2014/main" id="{0EF9F1F3-336B-99C3-717E-FEC61929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3" y="620439"/>
            <a:ext cx="2036208" cy="3730457"/>
          </a:xfrm>
          <a:prstGeom prst="rect">
            <a:avLst/>
          </a:prstGeom>
        </p:spPr>
      </p:pic>
      <p:sp>
        <p:nvSpPr>
          <p:cNvPr id="13" name="Lbl_Month_Lead0">
            <a:extLst>
              <a:ext uri="{FF2B5EF4-FFF2-40B4-BE49-F238E27FC236}">
                <a16:creationId xmlns:a16="http://schemas.microsoft.com/office/drawing/2014/main" id="{5BD2AD56-3815-B8F0-DAAD-67F20D0281E6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มกราคม</a:t>
            </a:r>
          </a:p>
        </p:txBody>
      </p:sp>
      <p:sp>
        <p:nvSpPr>
          <p:cNvPr id="14" name="Lbl_Month_Lead1">
            <a:extLst>
              <a:ext uri="{FF2B5EF4-FFF2-40B4-BE49-F238E27FC236}">
                <a16:creationId xmlns:a16="http://schemas.microsoft.com/office/drawing/2014/main" id="{A1EA9D99-7BA4-A2ED-2E36-D0DBA645327C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กุมภาพันธ์</a:t>
            </a:r>
          </a:p>
        </p:txBody>
      </p:sp>
      <p:sp>
        <p:nvSpPr>
          <p:cNvPr id="15" name="Lbl_Month_Lead2">
            <a:extLst>
              <a:ext uri="{FF2B5EF4-FFF2-40B4-BE49-F238E27FC236}">
                <a16:creationId xmlns:a16="http://schemas.microsoft.com/office/drawing/2014/main" id="{97446403-CC44-CFCD-720E-41FEA78841E2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มีนาคม</a:t>
            </a:r>
          </a:p>
        </p:txBody>
      </p:sp>
      <p:sp>
        <p:nvSpPr>
          <p:cNvPr id="3" name="SLIDE_KEY_flood_rain_fcst_lead0_lead2">
            <a:extLst>
              <a:ext uri="{FF2B5EF4-FFF2-40B4-BE49-F238E27FC236}">
                <a16:creationId xmlns:a16="http://schemas.microsoft.com/office/drawing/2014/main" id="{1A8C58FF-9487-79A7-2BE2-E351336FFBE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xt_Title">
            <a:extLst>
              <a:ext uri="{FF2B5EF4-FFF2-40B4-BE49-F238E27FC236}">
                <a16:creationId xmlns:a16="http://schemas.microsoft.com/office/drawing/2014/main" id="{733B67A5-F52F-901D-C3B8-D5C63FC07B7D}"/>
              </a:ext>
            </a:extLst>
          </p:cNvPr>
          <p:cNvSpPr/>
          <p:nvPr/>
        </p:nvSpPr>
        <p:spPr>
          <a:xfrm>
            <a:off x="700491" y="97219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คาดการณ์ฝนเดือนเมษายน 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–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มิถุนายน 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</a:p>
        </p:txBody>
      </p:sp>
      <p:pic>
        <p:nvPicPr>
          <p:cNvPr id="4" name="Img_FloodRainFcst_Lead5">
            <a:extLst>
              <a:ext uri="{FF2B5EF4-FFF2-40B4-BE49-F238E27FC236}">
                <a16:creationId xmlns:a16="http://schemas.microsoft.com/office/drawing/2014/main" id="{297FD89C-1632-73EF-8874-BB2D7AB5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7" y="620439"/>
            <a:ext cx="2036208" cy="3730457"/>
          </a:xfrm>
          <a:prstGeom prst="rect">
            <a:avLst/>
          </a:prstGeom>
        </p:spPr>
      </p:pic>
      <p:pic>
        <p:nvPicPr>
          <p:cNvPr id="5" name="Img_FloodRainFcst_Lead3">
            <a:extLst>
              <a:ext uri="{FF2B5EF4-FFF2-40B4-BE49-F238E27FC236}">
                <a16:creationId xmlns:a16="http://schemas.microsoft.com/office/drawing/2014/main" id="{68C732F0-9137-2EB9-03E7-F260F791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5" y="620439"/>
            <a:ext cx="2036208" cy="3730457"/>
          </a:xfrm>
          <a:prstGeom prst="rect">
            <a:avLst/>
          </a:prstGeom>
        </p:spPr>
      </p:pic>
      <p:pic>
        <p:nvPicPr>
          <p:cNvPr id="7" name="Img_FloodRainFcst_Lead4">
            <a:extLst>
              <a:ext uri="{FF2B5EF4-FFF2-40B4-BE49-F238E27FC236}">
                <a16:creationId xmlns:a16="http://schemas.microsoft.com/office/drawing/2014/main" id="{674074B3-E6A6-5A8D-7F51-62A0F3793F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2" y="620439"/>
            <a:ext cx="2036208" cy="3730457"/>
          </a:xfrm>
          <a:prstGeom prst="rect">
            <a:avLst/>
          </a:prstGeom>
        </p:spPr>
      </p:pic>
      <p:sp>
        <p:nvSpPr>
          <p:cNvPr id="8" name="Lbl_Month_Lead3">
            <a:extLst>
              <a:ext uri="{FF2B5EF4-FFF2-40B4-BE49-F238E27FC236}">
                <a16:creationId xmlns:a16="http://schemas.microsoft.com/office/drawing/2014/main" id="{1E4B189C-D000-8AD4-83A9-C868B8ECBA3D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เมษายน</a:t>
            </a:r>
          </a:p>
        </p:txBody>
      </p:sp>
      <p:sp>
        <p:nvSpPr>
          <p:cNvPr id="9" name="Lbl_Month_Lead4">
            <a:extLst>
              <a:ext uri="{FF2B5EF4-FFF2-40B4-BE49-F238E27FC236}">
                <a16:creationId xmlns:a16="http://schemas.microsoft.com/office/drawing/2014/main" id="{DD751913-E0F9-F966-FFB2-C7DE9DBDAAF8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พฤษภาคม</a:t>
            </a:r>
          </a:p>
        </p:txBody>
      </p:sp>
      <p:sp>
        <p:nvSpPr>
          <p:cNvPr id="13" name="Lbl_Month_Lead5">
            <a:extLst>
              <a:ext uri="{FF2B5EF4-FFF2-40B4-BE49-F238E27FC236}">
                <a16:creationId xmlns:a16="http://schemas.microsoft.com/office/drawing/2014/main" id="{0FFA3112-D9BD-29E5-DCE9-918BBEDC17FD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</a:p>
        </p:txBody>
      </p:sp>
      <p:sp>
        <p:nvSpPr>
          <p:cNvPr id="3" name="SLIDE_KEY_flood_rain_fcst_lead3_lead5">
            <a:extLst>
              <a:ext uri="{FF2B5EF4-FFF2-40B4-BE49-F238E27FC236}">
                <a16:creationId xmlns:a16="http://schemas.microsoft.com/office/drawing/2014/main" id="{5B5A2F7D-DF55-23B5-BBF3-2B1A3828156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700491" y="104927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สรุปผลการคาดการณ์พื้นที่เสี่ยงอุทกภัยเดือนมกราคม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–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2569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9C07C-9B80-485B-9A31-CCBA1C4F9BBD}"/>
              </a:ext>
            </a:extLst>
          </p:cNvPr>
          <p:cNvSpPr/>
          <p:nvPr/>
        </p:nvSpPr>
        <p:spPr>
          <a:xfrm>
            <a:off x="410192" y="4178108"/>
            <a:ext cx="87550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ข้อควรทราบ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การคาดการณ์พื้นที่เสี่ยงอุทกภัย อาศัยคาดการณ์ฝนสูงสุดในระบบ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ONEMAP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ที่มีการปรับปรุงทุกเดือน ดังนั้นในอนาคตผลการคาดการณ์พื้นที่เสี่ยงอาจมีการเปลี่ยนแปลงได้</a:t>
            </a:r>
          </a:p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ดาวน์โหลดข้อมูล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: 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  <a:hlinkClick r:id="rId3"/>
              </a:rPr>
              <a:t>https://hdrive.hii.or.th/owncloud/index.php/s/9kAnEtcQuqkOFHc</a:t>
            </a:r>
            <a:endParaRPr lang="en-US" sz="11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pic>
        <p:nvPicPr>
          <p:cNvPr id="6" name="Img_FloodRiskFcst_Lead0">
            <a:extLst>
              <a:ext uri="{FF2B5EF4-FFF2-40B4-BE49-F238E27FC236}">
                <a16:creationId xmlns:a16="http://schemas.microsoft.com/office/drawing/2014/main" id="{B83D6F69-53D4-423B-7DC4-BE715759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2" y="539185"/>
            <a:ext cx="1239378" cy="2295144"/>
          </a:xfrm>
          <a:prstGeom prst="rect">
            <a:avLst/>
          </a:prstGeom>
        </p:spPr>
      </p:pic>
      <p:pic>
        <p:nvPicPr>
          <p:cNvPr id="19" name="Img_FloodRiskFcst_Lead1">
            <a:extLst>
              <a:ext uri="{FF2B5EF4-FFF2-40B4-BE49-F238E27FC236}">
                <a16:creationId xmlns:a16="http://schemas.microsoft.com/office/drawing/2014/main" id="{9543D0F7-4F18-1F4B-F707-447E5875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49" y="539185"/>
            <a:ext cx="1239378" cy="2295144"/>
          </a:xfrm>
          <a:prstGeom prst="rect">
            <a:avLst/>
          </a:prstGeom>
        </p:spPr>
      </p:pic>
      <p:pic>
        <p:nvPicPr>
          <p:cNvPr id="24" name="Img_FloodRiskFcst_Lead2">
            <a:extLst>
              <a:ext uri="{FF2B5EF4-FFF2-40B4-BE49-F238E27FC236}">
                <a16:creationId xmlns:a16="http://schemas.microsoft.com/office/drawing/2014/main" id="{A32AD4C3-D26A-53BC-6138-2C5EA25D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66" y="539185"/>
            <a:ext cx="1239378" cy="2295144"/>
          </a:xfrm>
          <a:prstGeom prst="rect">
            <a:avLst/>
          </a:prstGeom>
        </p:spPr>
      </p:pic>
      <p:pic>
        <p:nvPicPr>
          <p:cNvPr id="39" name="Img_FloodRiskFcst_Lead3">
            <a:extLst>
              <a:ext uri="{FF2B5EF4-FFF2-40B4-BE49-F238E27FC236}">
                <a16:creationId xmlns:a16="http://schemas.microsoft.com/office/drawing/2014/main" id="{455B908C-DB00-E2D4-EF23-263720A00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083" y="539185"/>
            <a:ext cx="1239378" cy="2295144"/>
          </a:xfrm>
          <a:prstGeom prst="rect">
            <a:avLst/>
          </a:prstGeom>
        </p:spPr>
      </p:pic>
      <p:pic>
        <p:nvPicPr>
          <p:cNvPr id="41" name="Img_FloodRiskFcst_Lead4">
            <a:extLst>
              <a:ext uri="{FF2B5EF4-FFF2-40B4-BE49-F238E27FC236}">
                <a16:creationId xmlns:a16="http://schemas.microsoft.com/office/drawing/2014/main" id="{DA3A3791-DC54-E146-31E3-504835F41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700" y="539185"/>
            <a:ext cx="1239378" cy="2295144"/>
          </a:xfrm>
          <a:prstGeom prst="rect">
            <a:avLst/>
          </a:prstGeom>
        </p:spPr>
      </p:pic>
      <p:pic>
        <p:nvPicPr>
          <p:cNvPr id="43" name="Img_FloodRiskFcst_Lead5">
            <a:extLst>
              <a:ext uri="{FF2B5EF4-FFF2-40B4-BE49-F238E27FC236}">
                <a16:creationId xmlns:a16="http://schemas.microsoft.com/office/drawing/2014/main" id="{7C41374B-6BA8-1CCC-34E4-93D29E247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317" y="539185"/>
            <a:ext cx="1239378" cy="229514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04DD4-5E6B-508D-6BA9-41FF896BDFD7}"/>
              </a:ext>
            </a:extLst>
          </p:cNvPr>
          <p:cNvGrpSpPr/>
          <p:nvPr/>
        </p:nvGrpSpPr>
        <p:grpSpPr>
          <a:xfrm>
            <a:off x="497560" y="2834329"/>
            <a:ext cx="8236249" cy="1377151"/>
            <a:chOff x="429560" y="2834329"/>
            <a:chExt cx="8236249" cy="1377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66FD7-BDFD-4140-20FC-FAE1B49C0D76}"/>
                </a:ext>
              </a:extLst>
            </p:cNvPr>
            <p:cNvSpPr txBox="1"/>
            <p:nvPr/>
          </p:nvSpPr>
          <p:spPr>
            <a:xfrm>
              <a:off x="429560" y="3949870"/>
              <a:ext cx="54253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100" b="1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หมายเหตุ: </a:t>
              </a:r>
              <a:r>
                <a:rPr lang="th-TH" sz="1100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การนับจำนวนจังหวัดและอำเภอเป็นแบบไม่ซ้ำ โดยพื้นที่ที่มีความเสี่ยงมากกว่าหนึ่งประเภทจะถูกนับเพียงครั้งเดียว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4FBF451-6734-B066-5827-6A9FCEA2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192" y="2834329"/>
              <a:ext cx="8187617" cy="1151384"/>
            </a:xfrm>
            <a:prstGeom prst="rect">
              <a:avLst/>
            </a:prstGeom>
          </p:spPr>
        </p:pic>
      </p:grpSp>
      <p:sp>
        <p:nvSpPr>
          <p:cNvPr id="2" name="SLIDE_KEY_flood_risk_fcst_lead0_lead5">
            <a:extLst>
              <a:ext uri="{FF2B5EF4-FFF2-40B4-BE49-F238E27FC236}">
                <a16:creationId xmlns:a16="http://schemas.microsoft.com/office/drawing/2014/main" id="{520893B8-C949-5A60-3B2A-522430C7D7C6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DD2823-DF90-346F-5693-1A3017171E2D}"/>
              </a:ext>
            </a:extLst>
          </p:cNvPr>
          <p:cNvGrpSpPr/>
          <p:nvPr/>
        </p:nvGrpSpPr>
        <p:grpSpPr>
          <a:xfrm>
            <a:off x="2351484" y="2425348"/>
            <a:ext cx="4441031" cy="520273"/>
            <a:chOff x="91694" y="4484742"/>
            <a:chExt cx="5387089" cy="631106"/>
          </a:xfrm>
        </p:grpSpPr>
        <p:pic>
          <p:nvPicPr>
            <p:cNvPr id="11" name="Picture 130" descr="logo_rid_thai_C.png">
              <a:extLst>
                <a:ext uri="{FF2B5EF4-FFF2-40B4-BE49-F238E27FC236}">
                  <a16:creationId xmlns:a16="http://schemas.microsoft.com/office/drawing/2014/main" id="{40BC1381-714E-B0F3-07D8-B72D8A10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B9B5A-3A3B-BC57-E4A9-6820EE71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13" name="Picture 68">
              <a:extLst>
                <a:ext uri="{FF2B5EF4-FFF2-40B4-BE49-F238E27FC236}">
                  <a16:creationId xmlns:a16="http://schemas.microsoft.com/office/drawing/2014/main" id="{CCC7240D-4C10-0A65-4873-D92BA38A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14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07C5D446-7143-2C4C-A892-A478A754A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A2DA025A-6B9E-BE11-FC2D-15DF690B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D92811C-40FD-174D-DAA6-5DE094C90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F7F818E-89BE-0753-CAAD-5D0DFBBD2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D7A9F-AD0E-C7F6-6AA5-162D3EFF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732A8F-1F9D-5C95-D1EB-33241C8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0" y="136870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ข้อมูลสำหรับการวิเคราะห์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491" y="822265"/>
            <a:ext cx="844350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(Baseline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potential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risk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maps)</a:t>
            </a:r>
            <a:endParaRPr lang="th-TH" sz="24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กรมป้องกันและบรรเทาสาธารณภัย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พื้นที่น้ำท่วมปี 2558 - 2567 </a:t>
            </a:r>
            <a:r>
              <a:rPr lang="th-TH" sz="2000">
                <a:solidFill>
                  <a:srgbClr val="FF0000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*อัพเดตใหม่ปี 2568</a:t>
            </a:r>
            <a:endParaRPr lang="en-US" sz="2000">
              <a:solidFill>
                <a:srgbClr val="FF0000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สทอภ.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แผนที่น้ำท่วมจากภาพถ่ายดาวเทียมปี 2549 - 2562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กรมทรัพยากรน้ำ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/>
                <a:cs typeface="DB Heavent"/>
              </a:rPr>
              <a:t> </a:t>
            </a:r>
            <a:r>
              <a:rPr lang="th-TH" sz="2000">
                <a:latin typeface="DB Heavent"/>
                <a:cs typeface="DB Heavent"/>
              </a:rPr>
              <a:t>พื้นที่เตือนภัยอพยพปี 2550-2566</a:t>
            </a:r>
            <a:endParaRPr lang="th-TH" sz="20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กรมทรัพยากรธรณี และ สสน.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พื้นที่เสี่ยงเกิดน้ำท่วมฉับพลันปี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ข้อมูลประกอบอื่น ๆ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เช่น ลำน้ำเส้นทางน้ำ</a:t>
            </a:r>
            <a:endParaRPr lang="th-TH" sz="2400" b="1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ข้อมูลฝนคาดการณ์รายเดือนสำหรับจัดทำแผนที่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ONEMAP </a:t>
            </a:r>
            <a:endParaRPr lang="en-US" sz="20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กรมอุตุนิยมวิทยา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 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  <a:b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และปริมาณฝนสะสมจากสถานีตรวจวัดเดือนธันวาคม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256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สสน.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 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 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</a:p>
        </p:txBody>
      </p:sp>
    </p:spTree>
    <p:extLst>
      <p:ext uri="{BB962C8B-B14F-4D97-AF65-F5344CB8AC3E}">
        <p14:creationId xmlns:p14="http://schemas.microsoft.com/office/powerpoint/2010/main" val="31711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116562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6205" y="1231935"/>
            <a:ext cx="2189625" cy="30972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33544" y="4277627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สทอภ.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0965" y="663183"/>
            <a:ext cx="22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พื้นที่น้ำท่วมซ้ำซากเชิงพื้นที่</a:t>
            </a:r>
            <a:br>
              <a:rPr lang="en-US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(2549 - 2562)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112" y="4305059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กรมป้องกันและบรรเทาสาธารณภัย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701" y="663183"/>
            <a:ext cx="212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พื้นที่น้ำท่วมซ้ำซากรายตำบล</a:t>
            </a:r>
            <a:b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255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8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7)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8930" y="1231936"/>
            <a:ext cx="2189869" cy="3097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8142" y="663183"/>
            <a:ext cx="230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พื้นที่เตือนภัยอพยพ</a:t>
            </a:r>
          </a:p>
          <a:p>
            <a:pPr algn="ctr"/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50-256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6)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107" y="4270930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กรมทรัพยากรน้ำ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0B806C-2788-471A-AE32-BF5AB200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901" y="1260015"/>
            <a:ext cx="2189610" cy="3095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5714D-6ADA-40F5-AE0F-105A2DE00378}"/>
              </a:ext>
            </a:extLst>
          </p:cNvPr>
          <p:cNvSpPr txBox="1"/>
          <p:nvPr/>
        </p:nvSpPr>
        <p:spPr>
          <a:xfrm>
            <a:off x="6632307" y="663183"/>
            <a:ext cx="27803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พื้นที่เสี่ยงเกิดน้ำท่วมฉับพลัน</a:t>
            </a:r>
            <a:r>
              <a:rPr lang="th-TH" sz="15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br>
              <a:rPr lang="th-TH" sz="1500" b="1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(2562)</a:t>
            </a:r>
            <a:endParaRPr lang="th-TH" sz="15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957CD-AD00-4108-B2A5-AB55CF42AEC1}"/>
              </a:ext>
            </a:extLst>
          </p:cNvPr>
          <p:cNvSpPr txBox="1"/>
          <p:nvPr/>
        </p:nvSpPr>
        <p:spPr>
          <a:xfrm>
            <a:off x="7543039" y="4272366"/>
            <a:ext cx="1476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กรมทรัพยากรธรณี และ สสน.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418AB-9FF6-4F87-B781-4CC7F0CAE68D}"/>
              </a:ext>
            </a:extLst>
          </p:cNvPr>
          <p:cNvGrpSpPr/>
          <p:nvPr/>
        </p:nvGrpSpPr>
        <p:grpSpPr>
          <a:xfrm>
            <a:off x="6830116" y="1231935"/>
            <a:ext cx="2189610" cy="3097240"/>
            <a:chOff x="6830116" y="1231935"/>
            <a:chExt cx="2189610" cy="3097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510F88-0637-40FF-A942-DC0C132E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830116" y="1231935"/>
              <a:ext cx="2189610" cy="3097240"/>
            </a:xfrm>
            <a:prstGeom prst="rect">
              <a:avLst/>
            </a:prstGeom>
            <a:solidFill>
              <a:schemeClr val="accent2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5F3ABD-8178-40EE-9119-117DD43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54156" y="4165112"/>
              <a:ext cx="108128" cy="10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6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206F6C3-921F-44FF-AAA2-9D49E3CE47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77665F-C7DA-44F1-B16D-753149E5A3BC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AE765D-614D-4104-9F5A-E445D70C4531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481</Words>
  <Application>Microsoft Office PowerPoint</Application>
  <PresentationFormat>On-screen Show (16:9)</PresentationFormat>
  <Paragraphs>52</Paragraphs>
  <Slides>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DB Heavent</vt:lpstr>
      <vt:lpstr>Calibri</vt:lpstr>
      <vt:lpstr>DB Heavent Thin</vt:lpstr>
      <vt:lpstr>Arial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17</cp:revision>
  <dcterms:created xsi:type="dcterms:W3CDTF">2019-04-29T07:11:38Z</dcterms:created>
  <dcterms:modified xsi:type="dcterms:W3CDTF">2026-01-16T08:58:38Z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